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11.png"/><Relationship Id="rId7" Type="http://schemas.openxmlformats.org/officeDocument/2006/relationships/image" Target="../media/image21.png"/><Relationship Id="rId8"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38.png"/><Relationship Id="rId9"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44.png"/><Relationship Id="rId7" Type="http://schemas.openxmlformats.org/officeDocument/2006/relationships/image" Target="../media/image42.png"/><Relationship Id="rId8"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